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49841-43F3-40B0-896A-2C2CC3B72E90}" v="420" dt="2024-07-27T15:29:5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322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positphotos.com/136909904/stock-photo-robot-holding-word-thank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NAME: CHAPPIDI MURALI KRISHNA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NO:    21HU1A4219       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5098026" y="2741731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154</TotalTime>
  <Words>512</Words>
  <Application>Microsoft Office PowerPoint</Application>
  <PresentationFormat>Widescreen</PresentationFormat>
  <Paragraphs>92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Murali krishna Chappidi</cp:lastModifiedBy>
  <cp:revision>2</cp:revision>
  <dcterms:created xsi:type="dcterms:W3CDTF">2024-07-27T06:22:16Z</dcterms:created>
  <dcterms:modified xsi:type="dcterms:W3CDTF">2024-07-28T13:32:26Z</dcterms:modified>
</cp:coreProperties>
</file>